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BDE3EA-F77E-4203-95E7-A7A6B2573C5D}" type="datetimeFigureOut">
              <a:rPr lang="en-CA" smtClean="0"/>
              <a:t>26/04/2016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D5004A-1671-41BC-95E4-197867D0DEEB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LSLAP </a:t>
            </a:r>
            <a:r>
              <a:rPr lang="en-CA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Client Interview and Correspondence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Interview</a:t>
            </a:r>
            <a:b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Interview</a:t>
            </a:r>
            <a:endParaRPr lang="en-C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have all the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Client file folder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Waiver and File Review form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Initial Interview Notes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Relevant interview guide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Client Handout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Client Statistics Sheet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Read through applicable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“Interview Guide”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LSLAP Manual Chapter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LSLAP Website</a:t>
            </a:r>
            <a:endParaRPr lang="en-CA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90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Interview:</a:t>
            </a:r>
            <a:b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Interview</a:t>
            </a:r>
            <a:endParaRPr lang="en-C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charge of the interview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– begin by explaining how our program works and our limitations and requirements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forms – waiver/file review, statistics, copy ID, give client handout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TAKE NOTES!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 based on applicable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“Interview Guide”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LSLAP Manual Chapter</a:t>
            </a:r>
          </a:p>
          <a:p>
            <a:pPr marL="0" indent="0">
              <a:buNone/>
            </a:pPr>
            <a:endParaRPr lang="en-CA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if we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help the client (many areas we cannot cover and many rules over who we can represent)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Try to determine the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issue</a:t>
            </a:r>
          </a:p>
        </p:txBody>
      </p:sp>
    </p:spTree>
    <p:extLst>
      <p:ext uri="{BB962C8B-B14F-4D97-AF65-F5344CB8AC3E}">
        <p14:creationId xmlns:p14="http://schemas.microsoft.com/office/powerpoint/2010/main" val="33247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>
                <a:latin typeface="Arial" panose="020B0604020202020204" pitchFamily="34" charset="0"/>
                <a:cs typeface="Arial" panose="020B0604020202020204" pitchFamily="34" charset="0"/>
              </a:rPr>
              <a:t>The Interview:</a:t>
            </a:r>
            <a:br>
              <a:rPr lang="en-CA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During the Interview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NOT GIVE ANY ADVICE</a:t>
            </a:r>
          </a:p>
          <a:p>
            <a:pPr marL="0" indent="0" algn="ctr">
              <a:buNone/>
            </a:pP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(or anything that could be construed as legal advice)</a:t>
            </a: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Simply explain to the client that you are not allowed to give any advice until first checking with the supervising lawyer </a:t>
            </a:r>
            <a:endParaRPr lang="en-C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Interview</a:t>
            </a:r>
            <a:b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Interview</a:t>
            </a:r>
            <a:endParaRPr lang="en-C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administrative tasks (fill out side tabs, get file number, ensure it gets entered into Clio)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Make an appointment with Supervising Lawyer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Be prepared to summarize the file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Try to determine what the next steps should be/bring forward date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relevant areas of law and determine if you have all necessary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Talk to clinic head and fellow clinicians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Review relevant sections of the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LSLAP Manual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“5 Important Things”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handouts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Request any information you need from the client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95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Correspondence</a:t>
            </a:r>
            <a:endParaRPr lang="en-C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CORRESPONDENCE MUST GO THROUGH A SUPERVISING LAWYER!!*</a:t>
            </a:r>
          </a:p>
          <a:p>
            <a:pPr marL="0" indent="0" algn="ctr">
              <a:buNone/>
            </a:pP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dirty="0" smtClean="0"/>
              <a:t>*(except simple requests for documents or answers to procedural questions)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60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Correspondence</a:t>
            </a:r>
            <a:endParaRPr lang="en-C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supervising lawyer will direct you to do legal correspondence and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review all correspondence that contains any legal advice before it is sent out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keep client’s up to date on their file – </a:t>
            </a: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EVEN IF NOTHING HAS HAPPENED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Try to 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using legalese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when communicating with clients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Be sure to be 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and respectful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when communicating with other lawyers</a:t>
            </a:r>
          </a:p>
          <a:p>
            <a:endParaRPr lang="en-CA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158</TotalTime>
  <Words>344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LSLAP Training:</vt:lpstr>
      <vt:lpstr>The Interview Before the Interview</vt:lpstr>
      <vt:lpstr>The Interview: During the Interview</vt:lpstr>
      <vt:lpstr>The Interview: During the Interview</vt:lpstr>
      <vt:lpstr>The Interview After the Interview</vt:lpstr>
      <vt:lpstr>Correspondence</vt:lpstr>
      <vt:lpstr>Correspondence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LSLAP Training:</dc:title>
  <dc:creator>Sarah Marsden</dc:creator>
  <cp:lastModifiedBy>Sarah Marsden</cp:lastModifiedBy>
  <cp:revision>8</cp:revision>
  <dcterms:created xsi:type="dcterms:W3CDTF">2016-04-26T22:57:47Z</dcterms:created>
  <dcterms:modified xsi:type="dcterms:W3CDTF">2016-04-27T01:55:02Z</dcterms:modified>
</cp:coreProperties>
</file>